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7"/>
  </p:notesMasterIdLst>
  <p:handoutMasterIdLst>
    <p:handoutMasterId r:id="rId18"/>
  </p:handoutMasterIdLst>
  <p:sldIdLst>
    <p:sldId id="256" r:id="rId2"/>
    <p:sldId id="289" r:id="rId3"/>
    <p:sldId id="299" r:id="rId4"/>
    <p:sldId id="324" r:id="rId5"/>
    <p:sldId id="293" r:id="rId6"/>
    <p:sldId id="263" r:id="rId7"/>
    <p:sldId id="326" r:id="rId8"/>
    <p:sldId id="315" r:id="rId9"/>
    <p:sldId id="322" r:id="rId10"/>
    <p:sldId id="316" r:id="rId11"/>
    <p:sldId id="317" r:id="rId12"/>
    <p:sldId id="327" r:id="rId13"/>
    <p:sldId id="318" r:id="rId14"/>
    <p:sldId id="319" r:id="rId15"/>
    <p:sldId id="306" r:id="rId16"/>
  </p:sldIdLst>
  <p:sldSz cx="9144000" cy="5143500" type="screen16x9"/>
  <p:notesSz cx="6858000" cy="9144000"/>
  <p:embeddedFontLst>
    <p:embeddedFont>
      <p:font typeface="Aharoni" panose="02010803020104030203" pitchFamily="2" charset="-79"/>
      <p:bold r:id="rId19"/>
    </p:embeddedFont>
    <p:embeddedFont>
      <p:font typeface="Amasis MT Pro Black" panose="02040A04050005020304" pitchFamily="18" charset="0"/>
      <p:bold r:id="rId20"/>
      <p:boldItalic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Nunito Light" pitchFamily="2" charset="0"/>
      <p:regular r:id="rId31"/>
      <p:italic r:id="rId32"/>
    </p:embeddedFont>
    <p:embeddedFont>
      <p:font typeface="Playfair Display ExtraBold" panose="020B0604020202020204" charset="0"/>
      <p:bold r:id="rId33"/>
      <p:boldItalic r:id="rId34"/>
    </p:embeddedFont>
    <p:embeddedFont>
      <p:font typeface="Roboto" panose="020000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0" autoAdjust="0"/>
  </p:normalViewPr>
  <p:slideViewPr>
    <p:cSldViewPr snapToGrid="0">
      <p:cViewPr varScale="1">
        <p:scale>
          <a:sx n="135" d="100"/>
          <a:sy n="135" d="100"/>
        </p:scale>
        <p:origin x="924" y="132"/>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716" y="-18022"/>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52369" y="3061259"/>
            <a:ext cx="1169429" cy="523220"/>
          </a:xfrm>
          <a:prstGeom prst="rect">
            <a:avLst/>
          </a:prstGeom>
          <a:noFill/>
        </p:spPr>
        <p:txBody>
          <a:bodyPr wrap="square" rtlCol="0">
            <a:spAutoFit/>
          </a:bodyPr>
          <a:lstStyle/>
          <a:p>
            <a:r>
              <a:rPr lang="en-US" i="1" dirty="0"/>
              <a:t>Stakeholder </a:t>
            </a:r>
          </a:p>
          <a:p>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233338" y="2390765"/>
            <a:ext cx="1768577" cy="738664"/>
          </a:xfrm>
          <a:prstGeom prst="rect">
            <a:avLst/>
          </a:prstGeom>
          <a:noFill/>
        </p:spPr>
        <p:txBody>
          <a:bodyPr wrap="square" rtlCol="0">
            <a:spAutoFit/>
          </a:bodyPr>
          <a:lstStyle/>
          <a:p>
            <a:r>
              <a:rPr lang="en-US" i="1" dirty="0"/>
              <a:t>Problem </a:t>
            </a:r>
          </a:p>
          <a:p>
            <a:r>
              <a:rPr lang="en-US" i="1" dirty="0"/>
              <a:t>Statement</a:t>
            </a:r>
          </a:p>
          <a:p>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15624" y="2034387"/>
            <a:ext cx="1173566" cy="523220"/>
          </a:xfrm>
          <a:prstGeom prst="rect">
            <a:avLst/>
          </a:prstGeom>
          <a:noFill/>
        </p:spPr>
        <p:txBody>
          <a:bodyPr wrap="square" rtlCol="0">
            <a:spAutoFit/>
          </a:bodyPr>
          <a:lstStyle/>
          <a:p>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611891" y="1461769"/>
            <a:ext cx="1242595" cy="738664"/>
          </a:xfrm>
          <a:prstGeom prst="rect">
            <a:avLst/>
          </a:prstGeom>
          <a:noFill/>
        </p:spPr>
        <p:txBody>
          <a:bodyPr wrap="square" rtlCol="0">
            <a:spAutoFit/>
          </a:bodyPr>
          <a:lstStyle/>
          <a:p>
            <a:r>
              <a:rPr lang="en-US" i="1" dirty="0"/>
              <a:t>Survey setup &amp;</a:t>
            </a:r>
          </a:p>
          <a:p>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0716" y="2587318"/>
            <a:ext cx="1172872" cy="523220"/>
          </a:xfrm>
          <a:prstGeom prst="rect">
            <a:avLst/>
          </a:prstGeom>
          <a:noFill/>
        </p:spPr>
        <p:txBody>
          <a:bodyPr wrap="square" rtlCol="0">
            <a:spAutoFit/>
          </a:bodyPr>
          <a:lstStyle/>
          <a:p>
            <a:r>
              <a:rPr lang="en-US" dirty="0"/>
              <a:t>     Data </a:t>
            </a:r>
          </a:p>
          <a:p>
            <a:r>
              <a:rPr lang="en-US"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177494" y="1193027"/>
            <a:ext cx="924347" cy="523220"/>
          </a:xfrm>
          <a:prstGeom prst="rect">
            <a:avLst/>
          </a:prstGeom>
          <a:noFill/>
        </p:spPr>
        <p:txBody>
          <a:bodyPr wrap="square" rtlCol="0">
            <a:spAutoFit/>
          </a:bodyPr>
          <a:lstStyle/>
          <a:p>
            <a:r>
              <a:rPr lang="en-US" dirty="0"/>
              <a:t>Data</a:t>
            </a:r>
          </a:p>
          <a:p>
            <a:r>
              <a:rPr lang="en-US"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79241" y="1127051"/>
            <a:ext cx="630162" cy="738664"/>
          </a:xfrm>
          <a:prstGeom prst="rect">
            <a:avLst/>
          </a:prstGeom>
          <a:noFill/>
        </p:spPr>
        <p:txBody>
          <a:bodyPr wrap="square" rtlCol="0">
            <a:spAutoFit/>
          </a:bodyPr>
          <a:lstStyle/>
          <a:p>
            <a:r>
              <a:rPr lang="en-US" dirty="0"/>
              <a:t>ML </a:t>
            </a:r>
          </a:p>
          <a:p>
            <a:r>
              <a:rPr lang="en-US"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110255" y="1573148"/>
            <a:ext cx="779643" cy="738664"/>
          </a:xfrm>
          <a:prstGeom prst="rect">
            <a:avLst/>
          </a:prstGeom>
          <a:noFill/>
        </p:spPr>
        <p:txBody>
          <a:bodyPr wrap="square" rtlCol="0">
            <a:spAutoFit/>
          </a:bodyPr>
          <a:lstStyle/>
          <a:p>
            <a:r>
              <a:rPr lang="en-US" dirty="0"/>
              <a:t>Initial </a:t>
            </a:r>
          </a:p>
          <a:p>
            <a:r>
              <a:rPr lang="en-US" dirty="0"/>
              <a:t>DB</a:t>
            </a:r>
          </a:p>
          <a:p>
            <a:r>
              <a:rPr lang="en-US" dirty="0"/>
              <a:t>setup</a:t>
            </a:r>
          </a:p>
        </p:txBody>
      </p:sp>
    </p:spTree>
    <p:extLst>
      <p:ext uri="{BB962C8B-B14F-4D97-AF65-F5344CB8AC3E}">
        <p14:creationId xmlns:p14="http://schemas.microsoft.com/office/powerpoint/2010/main" val="202360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042815" y="-989053"/>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67739" y="801246"/>
            <a:ext cx="6470313" cy="2636420"/>
          </a:xfrm>
          <a:prstGeom prst="rect">
            <a:avLst/>
          </a:prstGeom>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2095</Words>
  <Application>Microsoft Office PowerPoint</Application>
  <PresentationFormat>On-screen Show (16:9)</PresentationFormat>
  <Paragraphs>335</Paragraphs>
  <Slides>15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Arial</vt:lpstr>
      <vt:lpstr>Söhne</vt:lpstr>
      <vt:lpstr>Roboto</vt:lpstr>
      <vt:lpstr>Segoe UI Light</vt:lpstr>
      <vt:lpstr>Calibri</vt:lpstr>
      <vt:lpstr>Segoe UI</vt:lpstr>
      <vt:lpstr>Aharoni</vt:lpstr>
      <vt:lpstr>Corbel</vt:lpstr>
      <vt:lpstr>Wingdings</vt:lpstr>
      <vt:lpstr>Nunito Light</vt:lpstr>
      <vt:lpstr>Amasis MT Pro Black</vt:lpstr>
      <vt:lpstr>Playfair Display ExtraBold</vt:lpstr>
      <vt:lpstr>Bebas Neue</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Rajvi Pinalbhai Mehta</cp:lastModifiedBy>
  <cp:revision>47</cp:revision>
  <dcterms:modified xsi:type="dcterms:W3CDTF">2023-02-26T02:56:30Z</dcterms:modified>
</cp:coreProperties>
</file>